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48" r:id="rId5"/>
    <p:sldId id="2477" r:id="rId6"/>
    <p:sldId id="2433" r:id="rId7"/>
    <p:sldId id="2479" r:id="rId8"/>
    <p:sldId id="2493" r:id="rId9"/>
    <p:sldId id="2492" r:id="rId10"/>
    <p:sldId id="24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33"/>
          </p14:sldIdLst>
        </p14:section>
        <p14:section name="Slides" id="{768B3C91-E877-413E-995D-115A021C66B1}">
          <p14:sldIdLst>
            <p14:sldId id="2479"/>
            <p14:sldId id="2493"/>
            <p14:sldId id="2492"/>
          </p14:sldIdLst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Riot API 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3" y="736720"/>
            <a:ext cx="4516505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b="1" spc="300" dirty="0"/>
              <a:t>What games does the RIOT </a:t>
            </a:r>
            <a:r>
              <a:rPr lang="en-US" sz="3400" b="1" spc="300" dirty="0" err="1"/>
              <a:t>api</a:t>
            </a:r>
            <a:r>
              <a:rPr lang="en-US" sz="3400" b="1" spc="300" dirty="0"/>
              <a:t> support?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363985" y="2286001"/>
            <a:ext cx="5230186" cy="429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alpha val="60000"/>
                  </a:schemeClr>
                </a:solidFill>
              </a:rPr>
              <a:t>League of Legends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Riot API was originally designed for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Variety of endpoints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Supports tournament game creation</a:t>
            </a:r>
          </a:p>
          <a:p>
            <a:pPr marL="0"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alpha val="60000"/>
                  </a:schemeClr>
                </a:solidFill>
              </a:rPr>
              <a:t>Legends of </a:t>
            </a:r>
            <a:r>
              <a:rPr lang="en-US" sz="1800" b="1" dirty="0" err="1">
                <a:solidFill>
                  <a:schemeClr val="tx1">
                    <a:alpha val="60000"/>
                  </a:schemeClr>
                </a:solidFill>
              </a:rPr>
              <a:t>Runeterra</a:t>
            </a:r>
            <a:endParaRPr lang="en-US" sz="1800" b="1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Gets card info, game state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Mostly interacts with client</a:t>
            </a:r>
          </a:p>
          <a:p>
            <a:pPr marL="0">
              <a:lnSpc>
                <a:spcPct val="90000"/>
              </a:lnSpc>
            </a:pPr>
            <a:r>
              <a:rPr lang="en-US" sz="1800" b="1" dirty="0" err="1">
                <a:solidFill>
                  <a:schemeClr val="tx1">
                    <a:alpha val="60000"/>
                  </a:schemeClr>
                </a:solidFill>
              </a:rPr>
              <a:t>Teamfight</a:t>
            </a:r>
            <a:r>
              <a:rPr lang="en-US" sz="1800" b="1" dirty="0">
                <a:solidFill>
                  <a:schemeClr val="tx1">
                    <a:alpha val="60000"/>
                  </a:schemeClr>
                </a:solidFill>
              </a:rPr>
              <a:t> Tactics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Similar end points to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Specific data is limited (item names, but not effects)</a:t>
            </a:r>
          </a:p>
          <a:p>
            <a:pPr marL="0">
              <a:lnSpc>
                <a:spcPct val="90000"/>
              </a:lnSpc>
            </a:pPr>
            <a:r>
              <a:rPr lang="en-US" sz="1800" b="1" dirty="0" err="1">
                <a:solidFill>
                  <a:schemeClr val="tx1">
                    <a:alpha val="60000"/>
                  </a:schemeClr>
                </a:solidFill>
              </a:rPr>
              <a:t>Valorant</a:t>
            </a:r>
            <a:endParaRPr lang="en-US" sz="1800" b="1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Must have a working app first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Requires approval from Riot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CC9D7F8C-D9A0-7E13-DA41-F6B7634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2" y="3215280"/>
            <a:ext cx="1980000" cy="185975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A75557C-0504-FB4A-7B3A-D7FFCA1C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4" t="41379" r="61361" b="41166"/>
          <a:stretch/>
        </p:blipFill>
        <p:spPr>
          <a:xfrm>
            <a:off x="6006272" y="736720"/>
            <a:ext cx="1204688" cy="124572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A17041-227C-CA35-1D24-57DBDACD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9" t="29182" r="13225" b="27518"/>
          <a:stretch/>
        </p:blipFill>
        <p:spPr>
          <a:xfrm>
            <a:off x="9464714" y="5166566"/>
            <a:ext cx="2798114" cy="943979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2433453F-A365-C6FF-DEC7-6A4C01A07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672" y="440217"/>
            <a:ext cx="2005018" cy="2005018"/>
          </a:xfrm>
          <a:prstGeom prst="rect">
            <a:avLst/>
          </a:prstGeom>
        </p:spPr>
      </p:pic>
      <p:sp>
        <p:nvSpPr>
          <p:cNvPr id="86" name="Slide Number Placeholder 15">
            <a:extLst>
              <a:ext uri="{FF2B5EF4-FFF2-40B4-BE49-F238E27FC236}">
                <a16:creationId xmlns:a16="http://schemas.microsoft.com/office/drawing/2014/main" id="{F2478E4C-CB88-6226-CD04-B8F790EADA1D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94" y="1580374"/>
            <a:ext cx="5231603" cy="406597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7200" b="1" spc="300" dirty="0"/>
              <a:t>What games does the RIOT </a:t>
            </a:r>
            <a:r>
              <a:rPr lang="en-US" sz="7200" b="1" spc="300" dirty="0" err="1"/>
              <a:t>api</a:t>
            </a:r>
            <a:r>
              <a:rPr lang="en-US" sz="7200" b="1" spc="300" dirty="0"/>
              <a:t> support?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CC9D7F8C-D9A0-7E13-DA41-F6B7634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2" y="3215280"/>
            <a:ext cx="1980000" cy="185975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A75557C-0504-FB4A-7B3A-D7FFCA1C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4" t="41379" r="61361" b="41166"/>
          <a:stretch/>
        </p:blipFill>
        <p:spPr>
          <a:xfrm>
            <a:off x="6006272" y="736720"/>
            <a:ext cx="1204688" cy="124572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A17041-227C-CA35-1D24-57DBDACD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9" t="29182" r="13225" b="27518"/>
          <a:stretch/>
        </p:blipFill>
        <p:spPr>
          <a:xfrm>
            <a:off x="9464714" y="5166566"/>
            <a:ext cx="2798114" cy="943979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2433453F-A365-C6FF-DEC7-6A4C01A07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672" y="440217"/>
            <a:ext cx="2005018" cy="2005018"/>
          </a:xfrm>
          <a:prstGeom prst="rect">
            <a:avLst/>
          </a:prstGeom>
        </p:spPr>
      </p:pic>
      <p:sp>
        <p:nvSpPr>
          <p:cNvPr id="86" name="Slide Number Placeholder 15">
            <a:extLst>
              <a:ext uri="{FF2B5EF4-FFF2-40B4-BE49-F238E27FC236}">
                <a16:creationId xmlns:a16="http://schemas.microsoft.com/office/drawing/2014/main" id="{F2478E4C-CB88-6226-CD04-B8F790EADA1D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2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Syntax is similar regardless of game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457471"/>
            <a:ext cx="5802598" cy="471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The Python wrapper used in this course (Riot Watcher) standardizes Riot API calls regardless of the game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Getting a match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MatchID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league_of_legends.match.by_id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(region= str,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 str) 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TFT: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Getting a match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MatchID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team_fight_tactics.match.by_id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(region: str,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str)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Examples and projects will be for League of Legends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Most data available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Riot API was originally designed for </a:t>
            </a:r>
            <a:r>
              <a:rPr lang="en-US" sz="1600" dirty="0" err="1"/>
              <a:t>LoL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1800" b="1" u="sng" dirty="0"/>
          </a:p>
          <a:p>
            <a:pPr>
              <a:lnSpc>
                <a:spcPct val="90000"/>
              </a:lnSpc>
            </a:pPr>
            <a:r>
              <a:rPr lang="en-US" sz="2400" b="1" u="sng" dirty="0"/>
              <a:t>Fundamental concepts are the same across all Riot API games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DF06B-033A-0562-733F-651203DE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87" y="1527761"/>
            <a:ext cx="5166581" cy="1867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D3448-6AEB-9B32-9B19-7922FEAF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187" y="3950280"/>
            <a:ext cx="5166581" cy="1819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B7483939-5414-710D-C503-5E83FFFD3AD7}"/>
              </a:ext>
            </a:extLst>
          </p:cNvPr>
          <p:cNvSpPr txBox="1">
            <a:spLocks/>
          </p:cNvSpPr>
          <p:nvPr/>
        </p:nvSpPr>
        <p:spPr>
          <a:xfrm>
            <a:off x="8701784" y="1558068"/>
            <a:ext cx="2051941" cy="3772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0000"/>
                </a:solidFill>
              </a:rPr>
              <a:t>(League of Legends)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2E4FC4B7-696F-C7DB-C5F4-E8C037BA83FF}"/>
              </a:ext>
            </a:extLst>
          </p:cNvPr>
          <p:cNvSpPr txBox="1">
            <a:spLocks/>
          </p:cNvSpPr>
          <p:nvPr/>
        </p:nvSpPr>
        <p:spPr>
          <a:xfrm>
            <a:off x="8201192" y="3965377"/>
            <a:ext cx="2051941" cy="3772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Teamfight</a:t>
            </a:r>
            <a:r>
              <a:rPr lang="en-US" sz="1800" dirty="0">
                <a:solidFill>
                  <a:srgbClr val="FF0000"/>
                </a:solidFill>
              </a:rPr>
              <a:t> Tactics)</a:t>
            </a:r>
          </a:p>
        </p:txBody>
      </p:sp>
    </p:spTree>
    <p:extLst>
      <p:ext uri="{BB962C8B-B14F-4D97-AF65-F5344CB8AC3E}">
        <p14:creationId xmlns:p14="http://schemas.microsoft.com/office/powerpoint/2010/main" val="367823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662</TotalTime>
  <Words>547</Words>
  <Application>Microsoft Office PowerPoint</Application>
  <PresentationFormat>Widescreen</PresentationFormat>
  <Paragraphs>74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Riot API Bootcamp syllabus</vt:lpstr>
      <vt:lpstr>What games does the RIOT api support?</vt:lpstr>
      <vt:lpstr>What games does the RIOT api support?</vt:lpstr>
      <vt:lpstr>Syntax is similar regardless of game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52</cp:revision>
  <dcterms:created xsi:type="dcterms:W3CDTF">2020-12-14T19:35:28Z</dcterms:created>
  <dcterms:modified xsi:type="dcterms:W3CDTF">2022-07-24T21:24:00Z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